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84" r:id="rId3"/>
    <p:sldId id="289" r:id="rId4"/>
    <p:sldId id="288" r:id="rId5"/>
    <p:sldId id="29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1FBE9F-71B3-4D06-BAD4-374F6881B5BA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F3AD8356-CBBB-4366-8F0D-1D5F93BE324C}">
      <dgm:prSet phldrT="[Texte]" custT="1"/>
      <dgm:spPr/>
      <dgm:t>
        <a:bodyPr/>
        <a:lstStyle/>
        <a:p>
          <a:r>
            <a:rPr lang="fr-FR" sz="1400" dirty="0"/>
            <a:t>Analyse de ce qui se passe en classe</a:t>
          </a:r>
        </a:p>
      </dgm:t>
    </dgm:pt>
    <dgm:pt modelId="{1033D06B-ABF4-411C-AEED-7BE32EFFE007}" type="parTrans" cxnId="{3C028E73-C005-47D1-BE6A-9FCEE8BA5479}">
      <dgm:prSet/>
      <dgm:spPr/>
      <dgm:t>
        <a:bodyPr/>
        <a:lstStyle/>
        <a:p>
          <a:endParaRPr lang="fr-FR"/>
        </a:p>
      </dgm:t>
    </dgm:pt>
    <dgm:pt modelId="{96BFA8EB-479E-4FB4-9D98-497CDC52EAF8}" type="sibTrans" cxnId="{3C028E73-C005-47D1-BE6A-9FCEE8BA5479}">
      <dgm:prSet/>
      <dgm:spPr/>
      <dgm:t>
        <a:bodyPr/>
        <a:lstStyle/>
        <a:p>
          <a:endParaRPr lang="fr-FR"/>
        </a:p>
      </dgm:t>
    </dgm:pt>
    <dgm:pt modelId="{A5CC3B03-CAFF-4980-B1E6-0C43C262A14A}">
      <dgm:prSet phldrT="[Texte]" custT="1"/>
      <dgm:spPr/>
      <dgm:t>
        <a:bodyPr/>
        <a:lstStyle/>
        <a:p>
          <a:r>
            <a:rPr lang="fr-FR" sz="1100" dirty="0"/>
            <a:t>Détermination de la problématique</a:t>
          </a:r>
        </a:p>
      </dgm:t>
    </dgm:pt>
    <dgm:pt modelId="{20E64935-38FC-4912-A442-62ACB5A3A163}" type="parTrans" cxnId="{9CCBF4BF-7B98-4B8E-A7CF-2A7CE5510E83}">
      <dgm:prSet/>
      <dgm:spPr/>
      <dgm:t>
        <a:bodyPr/>
        <a:lstStyle/>
        <a:p>
          <a:endParaRPr lang="fr-FR"/>
        </a:p>
      </dgm:t>
    </dgm:pt>
    <dgm:pt modelId="{78DEE258-F971-44AD-B5B1-5FCA9A616D13}" type="sibTrans" cxnId="{9CCBF4BF-7B98-4B8E-A7CF-2A7CE5510E83}">
      <dgm:prSet/>
      <dgm:spPr/>
      <dgm:t>
        <a:bodyPr/>
        <a:lstStyle/>
        <a:p>
          <a:endParaRPr lang="fr-FR"/>
        </a:p>
      </dgm:t>
    </dgm:pt>
    <dgm:pt modelId="{1051F2BA-9058-4160-BE16-C2F7E12A1CD0}">
      <dgm:prSet phldrT="[Texte]"/>
      <dgm:spPr/>
      <dgm:t>
        <a:bodyPr/>
        <a:lstStyle/>
        <a:p>
          <a:r>
            <a:rPr lang="fr-FR" dirty="0"/>
            <a:t>Recherche d’une « solution » et d’un OBJET à tester </a:t>
          </a:r>
        </a:p>
      </dgm:t>
    </dgm:pt>
    <dgm:pt modelId="{62301C46-E742-4ECD-A41C-F82D5C786DDE}" type="parTrans" cxnId="{458FDD1A-A647-475D-845D-2ACC865E4DF0}">
      <dgm:prSet/>
      <dgm:spPr/>
      <dgm:t>
        <a:bodyPr/>
        <a:lstStyle/>
        <a:p>
          <a:endParaRPr lang="fr-FR"/>
        </a:p>
      </dgm:t>
    </dgm:pt>
    <dgm:pt modelId="{BBB4CC71-DB9C-4FB6-87DD-4D796B7AAE0C}" type="sibTrans" cxnId="{458FDD1A-A647-475D-845D-2ACC865E4DF0}">
      <dgm:prSet/>
      <dgm:spPr/>
      <dgm:t>
        <a:bodyPr/>
        <a:lstStyle/>
        <a:p>
          <a:endParaRPr lang="fr-FR"/>
        </a:p>
      </dgm:t>
    </dgm:pt>
    <dgm:pt modelId="{29AACEDB-1FBB-450A-B595-EE6771BEE35F}">
      <dgm:prSet phldrT="[Texte]"/>
      <dgm:spPr/>
      <dgm:t>
        <a:bodyPr/>
        <a:lstStyle/>
        <a:p>
          <a:r>
            <a:rPr lang="fr-FR" dirty="0"/>
            <a:t>Observations croisées</a:t>
          </a:r>
        </a:p>
      </dgm:t>
    </dgm:pt>
    <dgm:pt modelId="{682F3390-AFE6-4E5D-BF5D-562BC2B691C9}" type="parTrans" cxnId="{1A6BF2B5-5A42-47C9-B9B6-7B7EB913B995}">
      <dgm:prSet/>
      <dgm:spPr/>
      <dgm:t>
        <a:bodyPr/>
        <a:lstStyle/>
        <a:p>
          <a:endParaRPr lang="fr-FR"/>
        </a:p>
      </dgm:t>
    </dgm:pt>
    <dgm:pt modelId="{31001765-93C0-4B5F-865E-0091D3A991C2}" type="sibTrans" cxnId="{1A6BF2B5-5A42-47C9-B9B6-7B7EB913B995}">
      <dgm:prSet/>
      <dgm:spPr/>
      <dgm:t>
        <a:bodyPr/>
        <a:lstStyle/>
        <a:p>
          <a:endParaRPr lang="fr-FR"/>
        </a:p>
      </dgm:t>
    </dgm:pt>
    <dgm:pt modelId="{B6AE5987-9DBD-46C3-9C46-1CFF9673FC68}">
      <dgm:prSet phldrT="[Texte]"/>
      <dgm:spPr/>
      <dgm:t>
        <a:bodyPr/>
        <a:lstStyle/>
        <a:p>
          <a:r>
            <a:rPr lang="fr-FR" dirty="0"/>
            <a:t>Evaluation et adaptation de l’outil</a:t>
          </a:r>
        </a:p>
      </dgm:t>
    </dgm:pt>
    <dgm:pt modelId="{890A0413-8323-48C6-BC7C-1EF996CFBCE8}" type="parTrans" cxnId="{D00B2912-E1A5-4601-B6CA-6565EE51A053}">
      <dgm:prSet/>
      <dgm:spPr/>
      <dgm:t>
        <a:bodyPr/>
        <a:lstStyle/>
        <a:p>
          <a:endParaRPr lang="fr-FR"/>
        </a:p>
      </dgm:t>
    </dgm:pt>
    <dgm:pt modelId="{B6C6FE23-051B-4C25-9AA9-B349AC34B1C4}" type="sibTrans" cxnId="{D00B2912-E1A5-4601-B6CA-6565EE51A053}">
      <dgm:prSet/>
      <dgm:spPr/>
      <dgm:t>
        <a:bodyPr/>
        <a:lstStyle/>
        <a:p>
          <a:endParaRPr lang="fr-FR"/>
        </a:p>
      </dgm:t>
    </dgm:pt>
    <dgm:pt modelId="{F00D86B3-56E8-4CA8-BA6B-09665BCEB57D}" type="pres">
      <dgm:prSet presAssocID="{EC1FBE9F-71B3-4D06-BAD4-374F6881B5BA}" presName="cycle" presStyleCnt="0">
        <dgm:presLayoutVars>
          <dgm:dir/>
          <dgm:resizeHandles val="exact"/>
        </dgm:presLayoutVars>
      </dgm:prSet>
      <dgm:spPr/>
    </dgm:pt>
    <dgm:pt modelId="{4F41702E-15A1-4D79-B4AF-71493265D759}" type="pres">
      <dgm:prSet presAssocID="{F3AD8356-CBBB-4366-8F0D-1D5F93BE324C}" presName="node" presStyleLbl="node1" presStyleIdx="0" presStyleCnt="5">
        <dgm:presLayoutVars>
          <dgm:bulletEnabled val="1"/>
        </dgm:presLayoutVars>
      </dgm:prSet>
      <dgm:spPr/>
    </dgm:pt>
    <dgm:pt modelId="{9251C166-85B4-4CBF-9166-C95563345171}" type="pres">
      <dgm:prSet presAssocID="{96BFA8EB-479E-4FB4-9D98-497CDC52EAF8}" presName="sibTrans" presStyleLbl="sibTrans2D1" presStyleIdx="0" presStyleCnt="5"/>
      <dgm:spPr/>
    </dgm:pt>
    <dgm:pt modelId="{057DBB75-3D3E-4EF8-BC0F-96C8D7811BDE}" type="pres">
      <dgm:prSet presAssocID="{96BFA8EB-479E-4FB4-9D98-497CDC52EAF8}" presName="connectorText" presStyleLbl="sibTrans2D1" presStyleIdx="0" presStyleCnt="5"/>
      <dgm:spPr/>
    </dgm:pt>
    <dgm:pt modelId="{4D6C0F0D-0722-4F80-8807-B76158FB650C}" type="pres">
      <dgm:prSet presAssocID="{A5CC3B03-CAFF-4980-B1E6-0C43C262A14A}" presName="node" presStyleLbl="node1" presStyleIdx="1" presStyleCnt="5">
        <dgm:presLayoutVars>
          <dgm:bulletEnabled val="1"/>
        </dgm:presLayoutVars>
      </dgm:prSet>
      <dgm:spPr/>
    </dgm:pt>
    <dgm:pt modelId="{96E33F32-8CF9-4A93-8146-6E01317C8A83}" type="pres">
      <dgm:prSet presAssocID="{78DEE258-F971-44AD-B5B1-5FCA9A616D13}" presName="sibTrans" presStyleLbl="sibTrans2D1" presStyleIdx="1" presStyleCnt="5"/>
      <dgm:spPr/>
    </dgm:pt>
    <dgm:pt modelId="{82144DDA-85DD-49F5-80BA-A90F719BAC15}" type="pres">
      <dgm:prSet presAssocID="{78DEE258-F971-44AD-B5B1-5FCA9A616D13}" presName="connectorText" presStyleLbl="sibTrans2D1" presStyleIdx="1" presStyleCnt="5"/>
      <dgm:spPr/>
    </dgm:pt>
    <dgm:pt modelId="{CAE20AB6-1DC9-4C80-997C-033C8C7A3508}" type="pres">
      <dgm:prSet presAssocID="{1051F2BA-9058-4160-BE16-C2F7E12A1CD0}" presName="node" presStyleLbl="node1" presStyleIdx="2" presStyleCnt="5" custRadScaleRad="100380" custRadScaleInc="-790">
        <dgm:presLayoutVars>
          <dgm:bulletEnabled val="1"/>
        </dgm:presLayoutVars>
      </dgm:prSet>
      <dgm:spPr/>
    </dgm:pt>
    <dgm:pt modelId="{3E65CC62-5F96-4191-BF76-A800D5501C00}" type="pres">
      <dgm:prSet presAssocID="{BBB4CC71-DB9C-4FB6-87DD-4D796B7AAE0C}" presName="sibTrans" presStyleLbl="sibTrans2D1" presStyleIdx="2" presStyleCnt="5"/>
      <dgm:spPr/>
    </dgm:pt>
    <dgm:pt modelId="{404815B5-3174-4C8C-97D6-C6E6E4CE0552}" type="pres">
      <dgm:prSet presAssocID="{BBB4CC71-DB9C-4FB6-87DD-4D796B7AAE0C}" presName="connectorText" presStyleLbl="sibTrans2D1" presStyleIdx="2" presStyleCnt="5"/>
      <dgm:spPr/>
    </dgm:pt>
    <dgm:pt modelId="{FDE1748A-EE60-4050-8DA8-ADC7F0EB52D8}" type="pres">
      <dgm:prSet presAssocID="{29AACEDB-1FBB-450A-B595-EE6771BEE35F}" presName="node" presStyleLbl="node1" presStyleIdx="3" presStyleCnt="5">
        <dgm:presLayoutVars>
          <dgm:bulletEnabled val="1"/>
        </dgm:presLayoutVars>
      </dgm:prSet>
      <dgm:spPr/>
    </dgm:pt>
    <dgm:pt modelId="{2706BFE2-B527-4B68-BAEB-7087B017FE0E}" type="pres">
      <dgm:prSet presAssocID="{31001765-93C0-4B5F-865E-0091D3A991C2}" presName="sibTrans" presStyleLbl="sibTrans2D1" presStyleIdx="3" presStyleCnt="5"/>
      <dgm:spPr/>
    </dgm:pt>
    <dgm:pt modelId="{D7B654B6-FA1F-411F-8ED5-DAD72AA3F4FE}" type="pres">
      <dgm:prSet presAssocID="{31001765-93C0-4B5F-865E-0091D3A991C2}" presName="connectorText" presStyleLbl="sibTrans2D1" presStyleIdx="3" presStyleCnt="5"/>
      <dgm:spPr/>
    </dgm:pt>
    <dgm:pt modelId="{0789277E-7899-42D3-A67E-4984F11ACAF7}" type="pres">
      <dgm:prSet presAssocID="{B6AE5987-9DBD-46C3-9C46-1CFF9673FC68}" presName="node" presStyleLbl="node1" presStyleIdx="4" presStyleCnt="5">
        <dgm:presLayoutVars>
          <dgm:bulletEnabled val="1"/>
        </dgm:presLayoutVars>
      </dgm:prSet>
      <dgm:spPr/>
    </dgm:pt>
    <dgm:pt modelId="{BE99DE9B-5693-412F-9AFB-9B5FBDBB7987}" type="pres">
      <dgm:prSet presAssocID="{B6C6FE23-051B-4C25-9AA9-B349AC34B1C4}" presName="sibTrans" presStyleLbl="sibTrans2D1" presStyleIdx="4" presStyleCnt="5"/>
      <dgm:spPr/>
    </dgm:pt>
    <dgm:pt modelId="{DEB111E3-841D-4463-94E8-A25B50C79219}" type="pres">
      <dgm:prSet presAssocID="{B6C6FE23-051B-4C25-9AA9-B349AC34B1C4}" presName="connectorText" presStyleLbl="sibTrans2D1" presStyleIdx="4" presStyleCnt="5"/>
      <dgm:spPr/>
    </dgm:pt>
  </dgm:ptLst>
  <dgm:cxnLst>
    <dgm:cxn modelId="{4A388005-3F7B-4C9E-A6D9-61677EABCFCA}" type="presOf" srcId="{78DEE258-F971-44AD-B5B1-5FCA9A616D13}" destId="{82144DDA-85DD-49F5-80BA-A90F719BAC15}" srcOrd="1" destOrd="0" presId="urn:microsoft.com/office/officeart/2005/8/layout/cycle2"/>
    <dgm:cxn modelId="{D00B2912-E1A5-4601-B6CA-6565EE51A053}" srcId="{EC1FBE9F-71B3-4D06-BAD4-374F6881B5BA}" destId="{B6AE5987-9DBD-46C3-9C46-1CFF9673FC68}" srcOrd="4" destOrd="0" parTransId="{890A0413-8323-48C6-BC7C-1EF996CFBCE8}" sibTransId="{B6C6FE23-051B-4C25-9AA9-B349AC34B1C4}"/>
    <dgm:cxn modelId="{458FDD1A-A647-475D-845D-2ACC865E4DF0}" srcId="{EC1FBE9F-71B3-4D06-BAD4-374F6881B5BA}" destId="{1051F2BA-9058-4160-BE16-C2F7E12A1CD0}" srcOrd="2" destOrd="0" parTransId="{62301C46-E742-4ECD-A41C-F82D5C786DDE}" sibTransId="{BBB4CC71-DB9C-4FB6-87DD-4D796B7AAE0C}"/>
    <dgm:cxn modelId="{83231F2C-023F-4067-9A9C-65BFC0F28DFF}" type="presOf" srcId="{31001765-93C0-4B5F-865E-0091D3A991C2}" destId="{D7B654B6-FA1F-411F-8ED5-DAD72AA3F4FE}" srcOrd="1" destOrd="0" presId="urn:microsoft.com/office/officeart/2005/8/layout/cycle2"/>
    <dgm:cxn modelId="{7EAB983B-93EA-47B5-9CB4-9DF928C5C437}" type="presOf" srcId="{BBB4CC71-DB9C-4FB6-87DD-4D796B7AAE0C}" destId="{404815B5-3174-4C8C-97D6-C6E6E4CE0552}" srcOrd="1" destOrd="0" presId="urn:microsoft.com/office/officeart/2005/8/layout/cycle2"/>
    <dgm:cxn modelId="{D9AD5D41-89D6-4E89-A876-E82120E38B8D}" type="presOf" srcId="{29AACEDB-1FBB-450A-B595-EE6771BEE35F}" destId="{FDE1748A-EE60-4050-8DA8-ADC7F0EB52D8}" srcOrd="0" destOrd="0" presId="urn:microsoft.com/office/officeart/2005/8/layout/cycle2"/>
    <dgm:cxn modelId="{FE790E47-20CB-42E3-96CA-FB8B87CCF5CD}" type="presOf" srcId="{78DEE258-F971-44AD-B5B1-5FCA9A616D13}" destId="{96E33F32-8CF9-4A93-8146-6E01317C8A83}" srcOrd="0" destOrd="0" presId="urn:microsoft.com/office/officeart/2005/8/layout/cycle2"/>
    <dgm:cxn modelId="{BF14C650-30BA-4F79-8907-5AC91A95BD3F}" type="presOf" srcId="{B6C6FE23-051B-4C25-9AA9-B349AC34B1C4}" destId="{DEB111E3-841D-4463-94E8-A25B50C79219}" srcOrd="1" destOrd="0" presId="urn:microsoft.com/office/officeart/2005/8/layout/cycle2"/>
    <dgm:cxn modelId="{3C028E73-C005-47D1-BE6A-9FCEE8BA5479}" srcId="{EC1FBE9F-71B3-4D06-BAD4-374F6881B5BA}" destId="{F3AD8356-CBBB-4366-8F0D-1D5F93BE324C}" srcOrd="0" destOrd="0" parTransId="{1033D06B-ABF4-411C-AEED-7BE32EFFE007}" sibTransId="{96BFA8EB-479E-4FB4-9D98-497CDC52EAF8}"/>
    <dgm:cxn modelId="{E770A394-ED93-4255-B5E1-8E93D2DCEEE1}" type="presOf" srcId="{BBB4CC71-DB9C-4FB6-87DD-4D796B7AAE0C}" destId="{3E65CC62-5F96-4191-BF76-A800D5501C00}" srcOrd="0" destOrd="0" presId="urn:microsoft.com/office/officeart/2005/8/layout/cycle2"/>
    <dgm:cxn modelId="{153AE69E-373B-45DD-BE6F-22B7CD635671}" type="presOf" srcId="{A5CC3B03-CAFF-4980-B1E6-0C43C262A14A}" destId="{4D6C0F0D-0722-4F80-8807-B76158FB650C}" srcOrd="0" destOrd="0" presId="urn:microsoft.com/office/officeart/2005/8/layout/cycle2"/>
    <dgm:cxn modelId="{830505AC-0A6A-4829-BE9D-17684B8AE541}" type="presOf" srcId="{B6AE5987-9DBD-46C3-9C46-1CFF9673FC68}" destId="{0789277E-7899-42D3-A67E-4984F11ACAF7}" srcOrd="0" destOrd="0" presId="urn:microsoft.com/office/officeart/2005/8/layout/cycle2"/>
    <dgm:cxn modelId="{C13093B1-06E1-4E75-AD00-529836478192}" type="presOf" srcId="{B6C6FE23-051B-4C25-9AA9-B349AC34B1C4}" destId="{BE99DE9B-5693-412F-9AFB-9B5FBDBB7987}" srcOrd="0" destOrd="0" presId="urn:microsoft.com/office/officeart/2005/8/layout/cycle2"/>
    <dgm:cxn modelId="{1A6BF2B5-5A42-47C9-B9B6-7B7EB913B995}" srcId="{EC1FBE9F-71B3-4D06-BAD4-374F6881B5BA}" destId="{29AACEDB-1FBB-450A-B595-EE6771BEE35F}" srcOrd="3" destOrd="0" parTransId="{682F3390-AFE6-4E5D-BF5D-562BC2B691C9}" sibTransId="{31001765-93C0-4B5F-865E-0091D3A991C2}"/>
    <dgm:cxn modelId="{94137ABD-4449-4953-BF55-AD3B70E3644C}" type="presOf" srcId="{1051F2BA-9058-4160-BE16-C2F7E12A1CD0}" destId="{CAE20AB6-1DC9-4C80-997C-033C8C7A3508}" srcOrd="0" destOrd="0" presId="urn:microsoft.com/office/officeart/2005/8/layout/cycle2"/>
    <dgm:cxn modelId="{9CCBF4BF-7B98-4B8E-A7CF-2A7CE5510E83}" srcId="{EC1FBE9F-71B3-4D06-BAD4-374F6881B5BA}" destId="{A5CC3B03-CAFF-4980-B1E6-0C43C262A14A}" srcOrd="1" destOrd="0" parTransId="{20E64935-38FC-4912-A442-62ACB5A3A163}" sibTransId="{78DEE258-F971-44AD-B5B1-5FCA9A616D13}"/>
    <dgm:cxn modelId="{453106CA-DDFB-4FB1-839D-FD229CCBF126}" type="presOf" srcId="{96BFA8EB-479E-4FB4-9D98-497CDC52EAF8}" destId="{9251C166-85B4-4CBF-9166-C95563345171}" srcOrd="0" destOrd="0" presId="urn:microsoft.com/office/officeart/2005/8/layout/cycle2"/>
    <dgm:cxn modelId="{8A7288CE-389A-424F-B9AC-1FFC7B3C3CAE}" type="presOf" srcId="{96BFA8EB-479E-4FB4-9D98-497CDC52EAF8}" destId="{057DBB75-3D3E-4EF8-BC0F-96C8D7811BDE}" srcOrd="1" destOrd="0" presId="urn:microsoft.com/office/officeart/2005/8/layout/cycle2"/>
    <dgm:cxn modelId="{C4545CDA-B5DD-4DCD-B8A1-106D52039DCA}" type="presOf" srcId="{EC1FBE9F-71B3-4D06-BAD4-374F6881B5BA}" destId="{F00D86B3-56E8-4CA8-BA6B-09665BCEB57D}" srcOrd="0" destOrd="0" presId="urn:microsoft.com/office/officeart/2005/8/layout/cycle2"/>
    <dgm:cxn modelId="{E4C2AFF1-DB42-4D5C-8393-A456758B99D0}" type="presOf" srcId="{31001765-93C0-4B5F-865E-0091D3A991C2}" destId="{2706BFE2-B527-4B68-BAEB-7087B017FE0E}" srcOrd="0" destOrd="0" presId="urn:microsoft.com/office/officeart/2005/8/layout/cycle2"/>
    <dgm:cxn modelId="{F7AB81F2-FC92-44CF-9DBA-D7DF2417B1D1}" type="presOf" srcId="{F3AD8356-CBBB-4366-8F0D-1D5F93BE324C}" destId="{4F41702E-15A1-4D79-B4AF-71493265D759}" srcOrd="0" destOrd="0" presId="urn:microsoft.com/office/officeart/2005/8/layout/cycle2"/>
    <dgm:cxn modelId="{5E860E7D-77A7-4920-A716-C57F3AFED5A4}" type="presParOf" srcId="{F00D86B3-56E8-4CA8-BA6B-09665BCEB57D}" destId="{4F41702E-15A1-4D79-B4AF-71493265D759}" srcOrd="0" destOrd="0" presId="urn:microsoft.com/office/officeart/2005/8/layout/cycle2"/>
    <dgm:cxn modelId="{94734067-9997-43CF-961D-A00130E89642}" type="presParOf" srcId="{F00D86B3-56E8-4CA8-BA6B-09665BCEB57D}" destId="{9251C166-85B4-4CBF-9166-C95563345171}" srcOrd="1" destOrd="0" presId="urn:microsoft.com/office/officeart/2005/8/layout/cycle2"/>
    <dgm:cxn modelId="{9282B169-7770-414C-BD45-ACAB8440D76D}" type="presParOf" srcId="{9251C166-85B4-4CBF-9166-C95563345171}" destId="{057DBB75-3D3E-4EF8-BC0F-96C8D7811BDE}" srcOrd="0" destOrd="0" presId="urn:microsoft.com/office/officeart/2005/8/layout/cycle2"/>
    <dgm:cxn modelId="{E24F5957-9469-4408-BA20-2895C9761E2D}" type="presParOf" srcId="{F00D86B3-56E8-4CA8-BA6B-09665BCEB57D}" destId="{4D6C0F0D-0722-4F80-8807-B76158FB650C}" srcOrd="2" destOrd="0" presId="urn:microsoft.com/office/officeart/2005/8/layout/cycle2"/>
    <dgm:cxn modelId="{BD2987A2-B8FD-4BE2-A1C7-317732A440FB}" type="presParOf" srcId="{F00D86B3-56E8-4CA8-BA6B-09665BCEB57D}" destId="{96E33F32-8CF9-4A93-8146-6E01317C8A83}" srcOrd="3" destOrd="0" presId="urn:microsoft.com/office/officeart/2005/8/layout/cycle2"/>
    <dgm:cxn modelId="{B1CF3E8C-A9A0-47CD-9D55-BCB7D29FCD85}" type="presParOf" srcId="{96E33F32-8CF9-4A93-8146-6E01317C8A83}" destId="{82144DDA-85DD-49F5-80BA-A90F719BAC15}" srcOrd="0" destOrd="0" presId="urn:microsoft.com/office/officeart/2005/8/layout/cycle2"/>
    <dgm:cxn modelId="{DD1D290A-1F63-430A-AA66-DBA7F16AD70F}" type="presParOf" srcId="{F00D86B3-56E8-4CA8-BA6B-09665BCEB57D}" destId="{CAE20AB6-1DC9-4C80-997C-033C8C7A3508}" srcOrd="4" destOrd="0" presId="urn:microsoft.com/office/officeart/2005/8/layout/cycle2"/>
    <dgm:cxn modelId="{760D5920-2F87-4C96-8825-EC616075AA8C}" type="presParOf" srcId="{F00D86B3-56E8-4CA8-BA6B-09665BCEB57D}" destId="{3E65CC62-5F96-4191-BF76-A800D5501C00}" srcOrd="5" destOrd="0" presId="urn:microsoft.com/office/officeart/2005/8/layout/cycle2"/>
    <dgm:cxn modelId="{84866B16-A7C8-433C-A77E-3927A299ED29}" type="presParOf" srcId="{3E65CC62-5F96-4191-BF76-A800D5501C00}" destId="{404815B5-3174-4C8C-97D6-C6E6E4CE0552}" srcOrd="0" destOrd="0" presId="urn:microsoft.com/office/officeart/2005/8/layout/cycle2"/>
    <dgm:cxn modelId="{48C8B15A-5835-4ED9-AC77-FC475C5D2D98}" type="presParOf" srcId="{F00D86B3-56E8-4CA8-BA6B-09665BCEB57D}" destId="{FDE1748A-EE60-4050-8DA8-ADC7F0EB52D8}" srcOrd="6" destOrd="0" presId="urn:microsoft.com/office/officeart/2005/8/layout/cycle2"/>
    <dgm:cxn modelId="{68F00A2C-0A88-4527-9463-3B95E30A1BE4}" type="presParOf" srcId="{F00D86B3-56E8-4CA8-BA6B-09665BCEB57D}" destId="{2706BFE2-B527-4B68-BAEB-7087B017FE0E}" srcOrd="7" destOrd="0" presId="urn:microsoft.com/office/officeart/2005/8/layout/cycle2"/>
    <dgm:cxn modelId="{1A2D389A-DDD6-4741-A4DF-273C487B8526}" type="presParOf" srcId="{2706BFE2-B527-4B68-BAEB-7087B017FE0E}" destId="{D7B654B6-FA1F-411F-8ED5-DAD72AA3F4FE}" srcOrd="0" destOrd="0" presId="urn:microsoft.com/office/officeart/2005/8/layout/cycle2"/>
    <dgm:cxn modelId="{35956889-485C-489B-9BAA-02AAB388973B}" type="presParOf" srcId="{F00D86B3-56E8-4CA8-BA6B-09665BCEB57D}" destId="{0789277E-7899-42D3-A67E-4984F11ACAF7}" srcOrd="8" destOrd="0" presId="urn:microsoft.com/office/officeart/2005/8/layout/cycle2"/>
    <dgm:cxn modelId="{DD9D751A-F0A0-482A-9858-0D3C9132FB4C}" type="presParOf" srcId="{F00D86B3-56E8-4CA8-BA6B-09665BCEB57D}" destId="{BE99DE9B-5693-412F-9AFB-9B5FBDBB7987}" srcOrd="9" destOrd="0" presId="urn:microsoft.com/office/officeart/2005/8/layout/cycle2"/>
    <dgm:cxn modelId="{DD1D130C-64E3-463F-86B1-55CD1A84EA9D}" type="presParOf" srcId="{BE99DE9B-5693-412F-9AFB-9B5FBDBB7987}" destId="{DEB111E3-841D-4463-94E8-A25B50C7921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41702E-15A1-4D79-B4AF-71493265D759}">
      <dsp:nvSpPr>
        <dsp:cNvPr id="0" name=""/>
        <dsp:cNvSpPr/>
      </dsp:nvSpPr>
      <dsp:spPr>
        <a:xfrm>
          <a:off x="1976879" y="1182"/>
          <a:ext cx="1487973" cy="14879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Analyse de ce qui se passe en classe</a:t>
          </a:r>
        </a:p>
      </dsp:txBody>
      <dsp:txXfrm>
        <a:off x="2194788" y="219091"/>
        <a:ext cx="1052155" cy="1052155"/>
      </dsp:txXfrm>
    </dsp:sp>
    <dsp:sp modelId="{9251C166-85B4-4CBF-9166-C95563345171}">
      <dsp:nvSpPr>
        <dsp:cNvPr id="0" name=""/>
        <dsp:cNvSpPr/>
      </dsp:nvSpPr>
      <dsp:spPr>
        <a:xfrm rot="2160000">
          <a:off x="3417682" y="1143815"/>
          <a:ext cx="394954" cy="502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/>
        </a:p>
      </dsp:txBody>
      <dsp:txXfrm>
        <a:off x="3428996" y="1209431"/>
        <a:ext cx="276468" cy="301315"/>
      </dsp:txXfrm>
    </dsp:sp>
    <dsp:sp modelId="{4D6C0F0D-0722-4F80-8807-B76158FB650C}">
      <dsp:nvSpPr>
        <dsp:cNvPr id="0" name=""/>
        <dsp:cNvSpPr/>
      </dsp:nvSpPr>
      <dsp:spPr>
        <a:xfrm>
          <a:off x="3783551" y="1313806"/>
          <a:ext cx="1487973" cy="14879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Détermination de la problématique</a:t>
          </a:r>
        </a:p>
      </dsp:txBody>
      <dsp:txXfrm>
        <a:off x="4001460" y="1531715"/>
        <a:ext cx="1052155" cy="1052155"/>
      </dsp:txXfrm>
    </dsp:sp>
    <dsp:sp modelId="{96E33F32-8CF9-4A93-8146-6E01317C8A83}">
      <dsp:nvSpPr>
        <dsp:cNvPr id="0" name=""/>
        <dsp:cNvSpPr/>
      </dsp:nvSpPr>
      <dsp:spPr>
        <a:xfrm rot="6462448">
          <a:off x="3995246" y="2858162"/>
          <a:ext cx="393152" cy="502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/>
        </a:p>
      </dsp:txBody>
      <dsp:txXfrm rot="10800000">
        <a:off x="4072156" y="2902421"/>
        <a:ext cx="275206" cy="301315"/>
      </dsp:txXfrm>
    </dsp:sp>
    <dsp:sp modelId="{CAE20AB6-1DC9-4C80-997C-033C8C7A3508}">
      <dsp:nvSpPr>
        <dsp:cNvPr id="0" name=""/>
        <dsp:cNvSpPr/>
      </dsp:nvSpPr>
      <dsp:spPr>
        <a:xfrm>
          <a:off x="3105350" y="3437935"/>
          <a:ext cx="1487973" cy="148797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Recherche d’une « solution » et d’un OBJET à tester </a:t>
          </a:r>
        </a:p>
      </dsp:txBody>
      <dsp:txXfrm>
        <a:off x="3323259" y="3655844"/>
        <a:ext cx="1052155" cy="1052155"/>
      </dsp:txXfrm>
    </dsp:sp>
    <dsp:sp modelId="{3E65CC62-5F96-4191-BF76-A800D5501C00}">
      <dsp:nvSpPr>
        <dsp:cNvPr id="0" name=""/>
        <dsp:cNvSpPr/>
      </dsp:nvSpPr>
      <dsp:spPr>
        <a:xfrm rot="10800394">
          <a:off x="2537538" y="3930699"/>
          <a:ext cx="401254" cy="502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/>
        </a:p>
      </dsp:txBody>
      <dsp:txXfrm rot="10800000">
        <a:off x="2657914" y="4031144"/>
        <a:ext cx="280878" cy="301315"/>
      </dsp:txXfrm>
    </dsp:sp>
    <dsp:sp modelId="{FDE1748A-EE60-4050-8DA8-ADC7F0EB52D8}">
      <dsp:nvSpPr>
        <dsp:cNvPr id="0" name=""/>
        <dsp:cNvSpPr/>
      </dsp:nvSpPr>
      <dsp:spPr>
        <a:xfrm>
          <a:off x="860294" y="3437677"/>
          <a:ext cx="1487973" cy="148797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Observations croisées</a:t>
          </a:r>
        </a:p>
      </dsp:txBody>
      <dsp:txXfrm>
        <a:off x="1078203" y="3655586"/>
        <a:ext cx="1052155" cy="1052155"/>
      </dsp:txXfrm>
    </dsp:sp>
    <dsp:sp modelId="{2706BFE2-B527-4B68-BAEB-7087B017FE0E}">
      <dsp:nvSpPr>
        <dsp:cNvPr id="0" name=""/>
        <dsp:cNvSpPr/>
      </dsp:nvSpPr>
      <dsp:spPr>
        <a:xfrm rot="15120000">
          <a:off x="1065214" y="2879264"/>
          <a:ext cx="394954" cy="502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/>
        </a:p>
      </dsp:txBody>
      <dsp:txXfrm rot="10800000">
        <a:off x="1142764" y="3036045"/>
        <a:ext cx="276468" cy="301315"/>
      </dsp:txXfrm>
    </dsp:sp>
    <dsp:sp modelId="{0789277E-7899-42D3-A67E-4984F11ACAF7}">
      <dsp:nvSpPr>
        <dsp:cNvPr id="0" name=""/>
        <dsp:cNvSpPr/>
      </dsp:nvSpPr>
      <dsp:spPr>
        <a:xfrm>
          <a:off x="170206" y="1313806"/>
          <a:ext cx="1487973" cy="148797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Evaluation et adaptation de l’outil</a:t>
          </a:r>
        </a:p>
      </dsp:txBody>
      <dsp:txXfrm>
        <a:off x="388115" y="1531715"/>
        <a:ext cx="1052155" cy="1052155"/>
      </dsp:txXfrm>
    </dsp:sp>
    <dsp:sp modelId="{BE99DE9B-5693-412F-9AFB-9B5FBDBB7987}">
      <dsp:nvSpPr>
        <dsp:cNvPr id="0" name=""/>
        <dsp:cNvSpPr/>
      </dsp:nvSpPr>
      <dsp:spPr>
        <a:xfrm rot="19440000">
          <a:off x="1611009" y="1156956"/>
          <a:ext cx="394954" cy="5021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/>
        </a:p>
      </dsp:txBody>
      <dsp:txXfrm>
        <a:off x="1622323" y="1292216"/>
        <a:ext cx="276468" cy="301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C87642-E671-4625-8266-4A12591BB5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C9122F-A48B-4316-AC9C-1DE7E53D5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C00C11-287D-4EF4-B797-F13AF2F5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B60690-3DFD-48A4-8A0C-439DD024F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C1901B-CE44-428D-BC6A-9595DB5B6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373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10FD05-EF15-4270-BD62-0D4F24BFB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D7A59C-E386-4C81-B691-31D49B292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6DE844-18AA-426B-A125-A50C4CCB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719728-C413-4AC4-A0E5-4F895ED25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B91E69-5BAB-4F2E-B5E0-83BBA732D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83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AFF880F-BEBF-4CAE-8374-89A732D17E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728DCB-4126-4C20-AD81-77745CACF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CE2D53-8312-4DE6-B559-86E52EBA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31774D-6D63-46A0-9BC9-4E1D8AA01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31B902-54A8-4663-8CF5-F0101EF4D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23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CCFAC-7DC3-44BD-9E8B-B1267032B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832061-A2D3-4408-ADBA-514746019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862492-88F8-4977-927E-F8E2428F7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F309C8-8C0F-45BD-8DD6-B64D96D91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507AC2-EFD9-48DF-AD11-FBC7287B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1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68A54-ED3B-495B-BA0A-3288F5AB4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AB0E04-66EE-42C7-92B6-765EBE614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DF57B5-4BE6-4A22-961F-9AB13402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95AFA6-8BA4-4F32-B8DF-95BEC511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792100-4362-45F1-A684-F2EF79579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956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D82A2-A4CE-48FA-94B2-2436EC6F8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2F5851-D0C8-470D-9407-4CEA3275E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C094A0-9F30-477E-8F1E-2EA2B2B7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9FF877-3F6E-45A7-AD7C-BE3BC53E8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1CA69B-EBFA-4431-A0BC-32924798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6D2A86-C451-4382-97F5-DD25F155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18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446345-0E01-482F-9443-911699894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9CB473-4DBC-4E2E-B970-0F673328D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1EED31-06F6-4284-A35F-3B1644592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6F20BAB-EA12-49EA-A7D9-EDF47D6B8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521E020-1AD6-443A-8627-3C13D01DD0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CBC7626-A056-40D6-9FF6-158E7F7C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DC55D3F-69B1-468A-ACE8-E91921C1F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6015BA8-3282-4262-92C8-9D0AE7B3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85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8F19B-C511-4526-BA51-F38107670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6B67230-D7E5-4673-8006-925AB479F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4F28B9-4E98-4233-BBAC-DEAA7AFE7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5420CD-C683-4E73-8FBB-ABB9B4299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78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471C154-E4A7-4CA1-9AFA-95D33E35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2571128-D315-4EC5-BB4F-A7D9EF30B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F447C8-FE04-4284-824E-71374C5BB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27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BAD1A0-7B2A-45C8-B08E-488222560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A31BC4-ADF6-4B4C-803F-37BF1F3DA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3785FC-7C98-4DE5-8B74-682071733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881CC9-A1DD-4EB5-89A5-403266C2D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FFA766-DA2F-47A2-9379-6BF91FB2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07E808-143C-4933-AC14-A4144791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573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BFC993-42DF-4808-BDBD-4D192041E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1CF5BD1-9CCF-418E-A548-9C350C4889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7E94562-DCE3-45D3-9DA5-4A7021962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4412C0-D2E0-498D-A615-D3B2BAF59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8EB183-0639-4110-924C-AFED74773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D5CF6D-9D3E-46A4-B58A-117BC5F2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634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8EF762-403D-4DA0-9E98-345D1DF3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54DBDC-26BB-4DDD-A27D-659FB3351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497FC4-27FD-4214-B814-C4EF099605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C4772-AA87-4489-9E0B-D2F7E5C1973E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82202A-686C-4D12-B97C-11F76EABC6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54264F-AEE3-46A5-AF88-D0388928D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EBF27-1532-4E83-8759-88759CA39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89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B2F9C4-AC8E-674F-448C-5C9BCCE7D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fr-FR" sz="5400" dirty="0"/>
          </a:p>
          <a:p>
            <a:pPr marL="0" indent="0" algn="ctr">
              <a:buNone/>
            </a:pPr>
            <a:r>
              <a:rPr lang="fr-FR" sz="5400" dirty="0">
                <a:solidFill>
                  <a:schemeClr val="accent1">
                    <a:lumMod val="75000"/>
                  </a:schemeClr>
                </a:solidFill>
              </a:rPr>
              <a:t>Les communautés d’apprentissage</a:t>
            </a:r>
          </a:p>
          <a:p>
            <a:pPr marL="0" indent="0" algn="ctr">
              <a:buNone/>
            </a:pPr>
            <a:endParaRPr lang="fr-FR" sz="5400" dirty="0"/>
          </a:p>
          <a:p>
            <a:pPr marL="0" indent="0" algn="ctr">
              <a:buNone/>
            </a:pPr>
            <a:endParaRPr lang="fr-FR" sz="5400" dirty="0"/>
          </a:p>
          <a:p>
            <a:pPr marL="0" indent="0" algn="ctr">
              <a:buNone/>
            </a:pPr>
            <a:endParaRPr lang="fr-FR" sz="5400" dirty="0"/>
          </a:p>
          <a:p>
            <a:pPr marL="0" indent="0" algn="ctr">
              <a:buNone/>
            </a:pPr>
            <a:r>
              <a:rPr lang="fr-FR" sz="1800"/>
              <a:t>Visio du </a:t>
            </a:r>
            <a:r>
              <a:rPr lang="fr-FR" sz="1800" dirty="0"/>
              <a:t>01/10/25</a:t>
            </a:r>
          </a:p>
        </p:txBody>
      </p:sp>
      <p:pic>
        <p:nvPicPr>
          <p:cNvPr id="5" name="Image 4" descr="Une image contenant texte, Police, conception&#10;&#10;Le contenu généré par l’IA peut être incorrect.">
            <a:extLst>
              <a:ext uri="{FF2B5EF4-FFF2-40B4-BE49-F238E27FC236}">
                <a16:creationId xmlns:a16="http://schemas.microsoft.com/office/drawing/2014/main" id="{85B1E344-B185-5FB6-BDF4-C911184D6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2472520" cy="166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385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CDC2F61-192F-4766-907D-B64B1AB4D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32354"/>
          </a:xfrm>
        </p:spPr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Les communautés d’apprentissage </a:t>
            </a:r>
            <a:b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en arts plastiques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B6A1995-CA35-483C-ACD8-C70F3C948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22371"/>
            <a:ext cx="5157787" cy="823912"/>
          </a:xfrm>
        </p:spPr>
        <p:txBody>
          <a:bodyPr/>
          <a:lstStyle/>
          <a:p>
            <a:r>
              <a:rPr lang="fr-FR" dirty="0"/>
              <a:t>Elles sont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AF6EB80E-0B6C-4A5C-96AB-07BBECCEBD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Une nouvelle modalité de formation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au service du développement professionnel continu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Au service d’une problématique choisie en contexte par une équipe disciplinaire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Cadrées par un protocole et dans le temps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5E8AFEB-A175-4F9B-8376-FD8B68047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7091" y="1422371"/>
            <a:ext cx="5183188" cy="823912"/>
          </a:xfrm>
        </p:spPr>
        <p:txBody>
          <a:bodyPr/>
          <a:lstStyle/>
          <a:p>
            <a:r>
              <a:rPr lang="fr-FR" dirty="0"/>
              <a:t>Elles ne sont pas 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15E0BE56-71CD-437B-8DF1-C4E9BFE90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441498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Un groupe de production de ressources (GRP)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réservées à des «  initiés »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une expérimentation CARDIE  </a:t>
            </a:r>
          </a:p>
          <a:p>
            <a:endParaRPr lang="fr-FR" dirty="0"/>
          </a:p>
        </p:txBody>
      </p:sp>
      <p:pic>
        <p:nvPicPr>
          <p:cNvPr id="3" name="Image 2" descr="Une image contenant texte, Police, conception&#10;&#10;Le contenu généré par l’IA peut être incorrect.">
            <a:extLst>
              <a:ext uri="{FF2B5EF4-FFF2-40B4-BE49-F238E27FC236}">
                <a16:creationId xmlns:a16="http://schemas.microsoft.com/office/drawing/2014/main" id="{238A65E0-B1F9-F30C-BBBA-ACA5E02A8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8976" y="151637"/>
            <a:ext cx="1143000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69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43DBA2-E5DF-4A08-AFD3-B062D065C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792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1">
                    <a:lumMod val="75000"/>
                  </a:schemeClr>
                </a:solidFill>
              </a:rPr>
              <a:t>Les communautés d’apprentissage : le protocole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9DC51721-DB98-4BC0-B52A-CCDB566A4FC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78069" y="1566041"/>
          <a:ext cx="5441732" cy="4926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5245D2C1-CC9C-4095-84B1-25724E704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08690"/>
            <a:ext cx="5181600" cy="5360276"/>
          </a:xfrm>
        </p:spPr>
        <p:txBody>
          <a:bodyPr>
            <a:normAutofit/>
          </a:bodyPr>
          <a:lstStyle/>
          <a:p>
            <a:r>
              <a:rPr lang="fr-FR" sz="2400" b="1" dirty="0"/>
              <a:t>LES ACTEURS </a:t>
            </a:r>
            <a:r>
              <a:rPr lang="fr-FR" sz="2400" dirty="0"/>
              <a:t>: le collectif volontaire et l’accompagnateur (formateur disciplinaire formé à l’accompagnement)</a:t>
            </a:r>
          </a:p>
          <a:p>
            <a:endParaRPr lang="fr-FR" sz="2400" dirty="0"/>
          </a:p>
          <a:p>
            <a:r>
              <a:rPr lang="fr-FR" sz="2400" b="1" dirty="0"/>
              <a:t>LES OUTILS </a:t>
            </a:r>
            <a:r>
              <a:rPr lang="fr-FR" sz="2400" dirty="0"/>
              <a:t>: le planning élaboré par le collectif et transmis à l’EAFC ; la multimodalité possible choisie par le collectif  ; la grille d’observation conçue par le collectif</a:t>
            </a:r>
          </a:p>
          <a:p>
            <a:endParaRPr lang="fr-FR" sz="2400" dirty="0">
              <a:solidFill>
                <a:srgbClr val="FF0000"/>
              </a:solidFill>
            </a:endParaRPr>
          </a:p>
          <a:p>
            <a:r>
              <a:rPr lang="fr-FR" sz="2400" b="1" dirty="0"/>
              <a:t>LES INCONTOURNABLES </a:t>
            </a:r>
            <a:r>
              <a:rPr lang="fr-FR" sz="2400" dirty="0"/>
              <a:t>: l’appui sur le réel et les apports scientifiques ;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/>
              <a:t>l’observation croisée</a:t>
            </a:r>
            <a:endParaRPr lang="fr-F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82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9DEBCB15-F7C5-4CA3-91CB-C87623EBE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676"/>
          </a:xfrm>
        </p:spPr>
        <p:txBody>
          <a:bodyPr/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Les communautés d’apprentissage : le cadre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E828DB3C-565D-4971-B4A7-161E2CF84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834"/>
            <a:ext cx="10515600" cy="5349766"/>
          </a:xfrm>
        </p:spPr>
        <p:txBody>
          <a:bodyPr/>
          <a:lstStyle/>
          <a:p>
            <a:r>
              <a:rPr lang="fr-FR" dirty="0"/>
              <a:t>Rappel du cahier des charges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Calendrier d’élaboration septembre-octobre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7B2119C-B71F-42F8-BCE2-26609ADCDA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0037" y="3822347"/>
            <a:ext cx="1215809" cy="1032705"/>
          </a:xfrm>
          <a:prstGeom prst="rect">
            <a:avLst/>
          </a:prstGeom>
        </p:spPr>
      </p:pic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5F6E4B53-6CBE-4C67-908C-A1303A4EAB43}"/>
              </a:ext>
            </a:extLst>
          </p:cNvPr>
          <p:cNvSpPr/>
          <p:nvPr/>
        </p:nvSpPr>
        <p:spPr>
          <a:xfrm>
            <a:off x="1053277" y="3899019"/>
            <a:ext cx="9368806" cy="2054987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1- Construction des conditions de déploiement par les pilotes, les formateurs et l’EAFC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2- recueil des candidatures, analyse, organisation pratique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3- déploiement à partir de novembre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560C1E8-84D2-8001-58A3-94A10A4A8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48691"/>
              </p:ext>
            </p:extLst>
          </p:nvPr>
        </p:nvGraphicFramePr>
        <p:xfrm>
          <a:off x="1129553" y="2168755"/>
          <a:ext cx="10009170" cy="1839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6390">
                  <a:extLst>
                    <a:ext uri="{9D8B030D-6E8A-4147-A177-3AD203B41FA5}">
                      <a16:colId xmlns:a16="http://schemas.microsoft.com/office/drawing/2014/main" val="1916460110"/>
                    </a:ext>
                  </a:extLst>
                </a:gridCol>
                <a:gridCol w="3336390">
                  <a:extLst>
                    <a:ext uri="{9D8B030D-6E8A-4147-A177-3AD203B41FA5}">
                      <a16:colId xmlns:a16="http://schemas.microsoft.com/office/drawing/2014/main" val="496299130"/>
                    </a:ext>
                  </a:extLst>
                </a:gridCol>
                <a:gridCol w="3336390">
                  <a:extLst>
                    <a:ext uri="{9D8B030D-6E8A-4147-A177-3AD203B41FA5}">
                      <a16:colId xmlns:a16="http://schemas.microsoft.com/office/drawing/2014/main" val="2866146033"/>
                    </a:ext>
                  </a:extLst>
                </a:gridCol>
              </a:tblGrid>
              <a:tr h="919964">
                <a:tc>
                  <a:txBody>
                    <a:bodyPr/>
                    <a:lstStyle/>
                    <a:p>
                      <a:r>
                        <a:rPr lang="fr-FR" sz="1200" kern="100" dirty="0">
                          <a:solidFill>
                            <a:schemeClr val="tx1"/>
                          </a:solidFill>
                          <a:effectLst/>
                        </a:rPr>
                        <a:t>Communauté d’apprentissage </a:t>
                      </a:r>
                      <a:endParaRPr lang="fr-FR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00" dirty="0">
                          <a:solidFill>
                            <a:schemeClr val="tx1"/>
                          </a:solidFill>
                          <a:effectLst/>
                        </a:rPr>
                        <a:t>Organisation proposée par le collectif</a:t>
                      </a:r>
                    </a:p>
                    <a:p>
                      <a:r>
                        <a:rPr lang="fr-FR" sz="1200" kern="100" dirty="0">
                          <a:solidFill>
                            <a:schemeClr val="tx1"/>
                          </a:solidFill>
                          <a:effectLst/>
                        </a:rPr>
                        <a:t>Hors temps de classe sur une période de 3 mois environ</a:t>
                      </a:r>
                      <a:endParaRPr lang="fr-FR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00" dirty="0">
                          <a:solidFill>
                            <a:schemeClr val="tx1"/>
                          </a:solidFill>
                          <a:effectLst/>
                        </a:rPr>
                        <a:t>Candidature collective</a:t>
                      </a:r>
                    </a:p>
                    <a:p>
                      <a:r>
                        <a:rPr lang="fr-FR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endParaRPr lang="fr-FR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570770"/>
                  </a:ext>
                </a:extLst>
              </a:tr>
              <a:tr h="919964">
                <a:tc>
                  <a:txBody>
                    <a:bodyPr/>
                    <a:lstStyle/>
                    <a:p>
                      <a:endParaRPr lang="fr-FR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33850"/>
                  </a:ext>
                </a:extLst>
              </a:tr>
            </a:tbl>
          </a:graphicData>
        </a:graphic>
      </p:graphicFrame>
      <p:sp>
        <p:nvSpPr>
          <p:cNvPr id="3" name="Flèche vers la droite 2">
            <a:extLst>
              <a:ext uri="{FF2B5EF4-FFF2-40B4-BE49-F238E27FC236}">
                <a16:creationId xmlns:a16="http://schemas.microsoft.com/office/drawing/2014/main" id="{FF5A86A4-BE6D-85FC-5A65-F80C6FA68433}"/>
              </a:ext>
            </a:extLst>
          </p:cNvPr>
          <p:cNvSpPr/>
          <p:nvPr/>
        </p:nvSpPr>
        <p:spPr>
          <a:xfrm>
            <a:off x="3271840" y="2227478"/>
            <a:ext cx="978408" cy="12770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 vers la droite 3">
            <a:extLst>
              <a:ext uri="{FF2B5EF4-FFF2-40B4-BE49-F238E27FC236}">
                <a16:creationId xmlns:a16="http://schemas.microsoft.com/office/drawing/2014/main" id="{1DEEEA50-90BA-0D84-87D2-F562CA074DEA}"/>
              </a:ext>
            </a:extLst>
          </p:cNvPr>
          <p:cNvSpPr/>
          <p:nvPr/>
        </p:nvSpPr>
        <p:spPr>
          <a:xfrm>
            <a:off x="7086599" y="2227478"/>
            <a:ext cx="726569" cy="8709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932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0D75BE-A376-475F-82A0-3ACC8D80B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135871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Les communautés d’apprentissage : </a:t>
            </a:r>
            <a:br>
              <a:rPr lang="fr-FR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savoir évaluer AVANT de se lancer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C27692B-1C21-49A4-A36F-D8EAF4E0A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213" y="2293639"/>
            <a:ext cx="5157787" cy="823912"/>
          </a:xfrm>
        </p:spPr>
        <p:txBody>
          <a:bodyPr/>
          <a:lstStyle/>
          <a:p>
            <a:r>
              <a:rPr lang="fr-FR" dirty="0"/>
              <a:t>Pour les enseignants impliqués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698EE34-0A53-43C1-8D6E-9B41A3E04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3540245"/>
            <a:ext cx="5157787" cy="1657022"/>
          </a:xfrm>
        </p:spPr>
        <p:txBody>
          <a:bodyPr>
            <a:normAutofit/>
          </a:bodyPr>
          <a:lstStyle/>
          <a:p>
            <a:r>
              <a:rPr lang="fr-FR" dirty="0"/>
              <a:t>Savoir CE QUE l’on évaluera lors des observations croisées</a:t>
            </a:r>
          </a:p>
          <a:p>
            <a:r>
              <a:rPr lang="fr-FR" dirty="0"/>
              <a:t>Savoir COMMENT</a:t>
            </a:r>
          </a:p>
        </p:txBody>
      </p:sp>
      <p:pic>
        <p:nvPicPr>
          <p:cNvPr id="4" name="Image 3" descr="Une image contenant texte, Police, conception&#10;&#10;Le contenu généré par l’IA peut être incorrect.">
            <a:extLst>
              <a:ext uri="{FF2B5EF4-FFF2-40B4-BE49-F238E27FC236}">
                <a16:creationId xmlns:a16="http://schemas.microsoft.com/office/drawing/2014/main" id="{239ACDBE-5050-F56C-E436-BA78E461A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1172" y="365125"/>
            <a:ext cx="1143000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187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251</Words>
  <Application>Microsoft Office PowerPoint</Application>
  <PresentationFormat>Grand écran</PresentationFormat>
  <Paragraphs>54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Thème Office</vt:lpstr>
      <vt:lpstr>Présentation PowerPoint</vt:lpstr>
      <vt:lpstr>Les communautés d’apprentissage  en arts plastiques</vt:lpstr>
      <vt:lpstr>Les communautés d’apprentissage : le protocole</vt:lpstr>
      <vt:lpstr>Les communautés d’apprentissage : le cadre</vt:lpstr>
      <vt:lpstr>Les communautés d’apprentissage :  savoir évaluer AVANT de se lancer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communautés d’apprentissage : définition</dc:title>
  <dc:creator>Schirm Laurence</dc:creator>
  <cp:lastModifiedBy>Virginie MICHEL</cp:lastModifiedBy>
  <cp:revision>10</cp:revision>
  <dcterms:created xsi:type="dcterms:W3CDTF">2024-09-20T19:44:18Z</dcterms:created>
  <dcterms:modified xsi:type="dcterms:W3CDTF">2025-10-01T13:46:59Z</dcterms:modified>
</cp:coreProperties>
</file>